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64CB-BE9F-4B83-94C2-6E87BFC0EE6E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E877B9-44A1-4E19-81A3-42CE330DF7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64CB-BE9F-4B83-94C2-6E87BFC0EE6E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7B9-44A1-4E19-81A3-42CE330DF7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64CB-BE9F-4B83-94C2-6E87BFC0EE6E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7B9-44A1-4E19-81A3-42CE330DF7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6064CB-BE9F-4B83-94C2-6E87BFC0EE6E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E877B9-44A1-4E19-81A3-42CE330DF7D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64CB-BE9F-4B83-94C2-6E87BFC0EE6E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E877B9-44A1-4E19-81A3-42CE330DF7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64CB-BE9F-4B83-94C2-6E87BFC0EE6E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E877B9-44A1-4E19-81A3-42CE330DF7D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64CB-BE9F-4B83-94C2-6E87BFC0EE6E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E877B9-44A1-4E19-81A3-42CE330DF7D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456064CB-BE9F-4B83-94C2-6E87BFC0EE6E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E877B9-44A1-4E19-81A3-42CE330DF7D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64CB-BE9F-4B83-94C2-6E87BFC0EE6E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77B9-44A1-4E19-81A3-42CE330DF7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64CB-BE9F-4B83-94C2-6E87BFC0EE6E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E877B9-44A1-4E19-81A3-42CE330DF7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64CB-BE9F-4B83-94C2-6E87BFC0EE6E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E877B9-44A1-4E19-81A3-42CE330DF7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064CB-BE9F-4B83-94C2-6E87BFC0EE6E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877B9-44A1-4E19-81A3-42CE330DF7D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МОЙ БЕЛОГОРСК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VIP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3674"/>
            <a:ext cx="5688631" cy="263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8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76872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В Белогорске расположен крупнейший в Европе парк львов "</a:t>
            </a:r>
            <a:r>
              <a:rPr lang="ru-RU" sz="2400" dirty="0" err="1">
                <a:solidFill>
                  <a:schemeClr val="bg1"/>
                </a:solidFill>
              </a:rPr>
              <a:t>Тайган</a:t>
            </a:r>
            <a:r>
              <a:rPr lang="ru-RU" sz="2400" dirty="0">
                <a:solidFill>
                  <a:schemeClr val="bg1"/>
                </a:solidFill>
              </a:rPr>
              <a:t>", где на территории около 30 гектаров обитают более 50 африканских львов. Кроме львов в сафари-парке обитают еще 26 видов </a:t>
            </a:r>
            <a:r>
              <a:rPr lang="ru-RU" sz="2400" dirty="0" smtClean="0">
                <a:solidFill>
                  <a:schemeClr val="bg1"/>
                </a:solidFill>
              </a:rPr>
              <a:t>животных.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9218" name="Picture 2" descr="C:\Users\VIP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040"/>
            <a:ext cx="2764346" cy="179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VIPS\Desktop\Belaja-skala-tajga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66552"/>
            <a:ext cx="4752528" cy="267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1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9552" y="4509120"/>
            <a:ext cx="8136904" cy="216024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Белогорск (до 1944 года </a:t>
            </a:r>
            <a:r>
              <a:rPr lang="ru-RU" sz="2400" dirty="0" err="1">
                <a:solidFill>
                  <a:schemeClr val="bg1"/>
                </a:solidFill>
              </a:rPr>
              <a:t>Карасубазар</a:t>
            </a:r>
            <a:r>
              <a:rPr lang="ru-RU" sz="2400" dirty="0">
                <a:solidFill>
                  <a:schemeClr val="bg1"/>
                </a:solidFill>
              </a:rPr>
              <a:t>) – один из древнейших городов Крыма, расположен в 42 км на восток от Симферополя. На территории города и его окрестностей человек живет со времен среднего палеолита, по меньшей мере 50 </a:t>
            </a:r>
            <a:r>
              <a:rPr lang="ru-RU" sz="2400" dirty="0" err="1">
                <a:solidFill>
                  <a:schemeClr val="bg1"/>
                </a:solidFill>
              </a:rPr>
              <a:t>тыс.лет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VIPS\Desktop\karta_belogorsk_na_crime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9"/>
            <a:ext cx="6446427" cy="405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5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716016" y="1545336"/>
            <a:ext cx="3600400" cy="38862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«Первые граждане» Белогорска – неандертальцы и </a:t>
            </a:r>
            <a:r>
              <a:rPr lang="ru-RU" sz="2400" i="0" dirty="0">
                <a:solidFill>
                  <a:schemeClr val="bg1"/>
                </a:solidFill>
              </a:rPr>
              <a:t>кроманьонцы.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Десятки тысяч лет назад они жили под Белой скалой.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VIPS\Desktop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4"/>
          <a:stretch/>
        </p:blipFill>
        <p:spPr bwMode="auto">
          <a:xfrm>
            <a:off x="598040" y="476674"/>
            <a:ext cx="4311806" cy="410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235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4221088"/>
            <a:ext cx="8424936" cy="2088232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>
                <a:solidFill>
                  <a:schemeClr val="bg1"/>
                </a:solidFill>
              </a:rPr>
              <a:t>Карасубазар</a:t>
            </a:r>
            <a:r>
              <a:rPr lang="ru-RU" sz="2400" dirty="0">
                <a:solidFill>
                  <a:schemeClr val="bg1"/>
                </a:solidFill>
              </a:rPr>
              <a:t> в крымском ханстве был экономическим центром полуострова. Через него проходил Великий шелковый путь.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VIPS\Desktop\karasu_baz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610226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3568" y="3861048"/>
            <a:ext cx="5688632" cy="2664296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В центре города сохранились руины </a:t>
            </a:r>
            <a:r>
              <a:rPr lang="ru-RU" sz="2400" dirty="0" err="1">
                <a:solidFill>
                  <a:schemeClr val="bg1"/>
                </a:solidFill>
              </a:rPr>
              <a:t>Таш</a:t>
            </a:r>
            <a:r>
              <a:rPr lang="ru-RU" sz="2400" dirty="0">
                <a:solidFill>
                  <a:schemeClr val="bg1"/>
                </a:solidFill>
              </a:rPr>
              <a:t>-Хана (Караван-Сарая), в темнице которого в 1620-1622 г. в плену содержался Богдан Хмельницкий. На площади под стеной хана был огромный рынок невольников.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VIPS\Desktop\09054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28" y="3501009"/>
            <a:ext cx="231064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IPS\Desktop\7wSZIqbj-V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2" y="357809"/>
            <a:ext cx="4676091" cy="31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VIPS\Desktop\2Таш-Хан_каравансарай_реконструкц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03" y="357809"/>
            <a:ext cx="3371171" cy="242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54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27583" y="4221088"/>
            <a:ext cx="7632848" cy="1872208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Белогорск своим названием обязан Белой Скале (Ак-Кая), уникальному памятнику природного наследия. На Белой Скале расположено огромное плато, где цветут дикие пионы и возвышаются скифские курганы.</a:t>
            </a:r>
          </a:p>
          <a:p>
            <a:pPr algn="just"/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VIPS\Desktop\20121113-094729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3225"/>
            <a:ext cx="5040559" cy="378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355976" y="476672"/>
            <a:ext cx="4104456" cy="5256584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Суворовский дуб – один из самых больших исполинов на полуострове, ему около 1000 лет, он находится в 2 км от города. Суворовским его называют в память о великом русском полководце, который, по преданию, в 1577 году под ним вёл переговоры с представителем турецкого султана.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VIPS\Desktop\Belogorskij_rajon_kultur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3727"/>
            <a:ext cx="3361769" cy="25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IPS\Desktop\suvor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50" y="476672"/>
            <a:ext cx="2160240" cy="296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14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27584" y="4797152"/>
            <a:ext cx="7632848" cy="165618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Ак-Кая всегда пользовалась особой популярностью у кинематографистов. На её фоне сняты фильмы: «Всадник без головы», «Человек с бульвара Капуцинов», «Деловые люди», «Обитаемый остров» и многие другие.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VIPS\Desktop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" y="555624"/>
            <a:ext cx="3766363" cy="21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VIPS\Desktop\Человек-с-бульвара-Капуцин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2130"/>
            <a:ext cx="3017912" cy="213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VIPS\Desktop\vsadn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68" y="2924944"/>
            <a:ext cx="4536504" cy="195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19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27584" y="5521910"/>
            <a:ext cx="7539176" cy="78740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Белогорск активно меняется. Летом он особенно зелен и красив.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VIPS\Desktop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5840"/>
            <a:ext cx="3312368" cy="248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VIPS\Desktop\Qarasuvbazar_cami_qurulush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97313"/>
            <a:ext cx="3519402" cy="234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VIPS\Desktop\1299957483_belogorsk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024336" cy="257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30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56</TotalTime>
  <Words>274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Tradeshow</vt:lpstr>
      <vt:lpstr>МОЙ БЕЛОГОРСК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БЕЛОГОРСК</dc:title>
  <dc:creator>VIPS</dc:creator>
  <cp:lastModifiedBy>VIPS</cp:lastModifiedBy>
  <cp:revision>5</cp:revision>
  <dcterms:created xsi:type="dcterms:W3CDTF">2015-11-18T18:37:42Z</dcterms:created>
  <dcterms:modified xsi:type="dcterms:W3CDTF">2015-11-18T19:33:57Z</dcterms:modified>
</cp:coreProperties>
</file>